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  <p:embeddedFont>
      <p:font typeface="Montserrat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5-1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452801"/>
            <a:ext cx="13113782" cy="1967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Intelligent Traffic Light Simulator using YOLOv5</a:t>
            </a:r>
            <a:endParaRPr lang="en-US" sz="6150" dirty="0"/>
          </a:p>
        </p:txBody>
      </p:sp>
      <p:sp>
        <p:nvSpPr>
          <p:cNvPr id="3" name="Text 1"/>
          <p:cNvSpPr/>
          <p:nvPr/>
        </p:nvSpPr>
        <p:spPr>
          <a:xfrm>
            <a:off x="758309" y="3853220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by Hamza Tariq, Faizan Ali, Talmeez-Ur-Rehman,  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444365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5" name="Shape 3"/>
          <p:cNvSpPr/>
          <p:nvPr/>
        </p:nvSpPr>
        <p:spPr>
          <a:xfrm>
            <a:off x="758309" y="5034082"/>
            <a:ext cx="4226838" cy="1742599"/>
          </a:xfrm>
          <a:prstGeom prst="roundRect">
            <a:avLst>
              <a:gd name="adj" fmla="val 11190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974884" y="52506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Title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74884" y="5736788"/>
            <a:ext cx="379368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Intelligent Traffic Light Simulator using YOLOv5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5201722" y="5034082"/>
            <a:ext cx="4226838" cy="1742599"/>
          </a:xfrm>
          <a:prstGeom prst="roundRect">
            <a:avLst>
              <a:gd name="adj" fmla="val 11190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5418296" y="52506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Group Members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418296" y="5736788"/>
            <a:ext cx="37936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Hamza Tariq, Faizan Ali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5418296" y="6213396"/>
            <a:ext cx="37936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Talmeez-Ur-Rehman,  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9645134" y="5034082"/>
            <a:ext cx="4226838" cy="1742599"/>
          </a:xfrm>
          <a:prstGeom prst="roundRect">
            <a:avLst>
              <a:gd name="adj" fmla="val 11190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9861709" y="52506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Course &amp; Semester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861709" y="5736788"/>
            <a:ext cx="37936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Operating System, 4 Semester 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6402" y="751999"/>
            <a:ext cx="7671197" cy="13842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Results, Observations, and Future Work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36402" y="2451854"/>
            <a:ext cx="3730466" cy="2912507"/>
          </a:xfrm>
          <a:prstGeom prst="roundRect">
            <a:avLst>
              <a:gd name="adj" fmla="val 650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2070" dist="2540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46785" y="2662238"/>
            <a:ext cx="3283982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Performance Observations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946785" y="3134439"/>
            <a:ext cx="3309699" cy="168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Adaptive system reduces wait times substantially during heavy traffic; vehicle detection accuracy remains high despite video quality variations.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7251" y="2451854"/>
            <a:ext cx="3730466" cy="2912507"/>
          </a:xfrm>
          <a:prstGeom prst="roundRect">
            <a:avLst>
              <a:gd name="adj" fmla="val 650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2070" dist="2540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87635" y="2662238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Limitations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887635" y="3134439"/>
            <a:ext cx="3309699" cy="2019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Low-resolution or occluded videos can reduce detection accuracy; current model does not address pedestrian detection or full crossroad complexity.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36402" y="5574744"/>
            <a:ext cx="7671197" cy="1902738"/>
          </a:xfrm>
          <a:prstGeom prst="roundRect">
            <a:avLst>
              <a:gd name="adj" fmla="val 995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2070" dist="2540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46785" y="5785128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Improvements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946785" y="6257330"/>
            <a:ext cx="7250430" cy="100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Incorporate pedestrian presence, multiple lanes and directions, and real-world deployment with IoT sensor integration for enhanced smart city solutions.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38422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Intelligent Traffic Light Simulator using YOLOv5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134558"/>
            <a:ext cx="7627382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 to this presentation on an innovative Intelligent Traffic Light Simulator leveraging the power of YOLOv5 for real-time vehicle detection and adaptive traffic control. As urban centers become increasingly crowded, smart traffic management is essential to reduce congestion, improve travel times, and enhance safety.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5111829"/>
            <a:ext cx="7627382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project aims to simulate an adaptive traffic signal that dynamically adjusts based on vehicle density, moving beyond traditional fixed-timer approaches. Our group’s effort combines computer vision, deep learning, and real-time processing to demonstrate this solution's potential in smart city applications.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065967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 to Traffic Light Simulation and Smart City Traffic Control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52901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462326" y="3603427"/>
            <a:ext cx="420064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a Traffic Light Simulator?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4089559"/>
            <a:ext cx="692336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tool that mimics real-world traffic light operations to test signal timing, traffic flow, and control strategies under varied conditions without physical deployment.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58309" y="556295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462326" y="5637371"/>
            <a:ext cx="558272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Importance of Traffic Control in Smart Cities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462326" y="6123503"/>
            <a:ext cx="692336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Efficient traffic management minimizes congestion, reduces pollution, improves safety, and ensures smoother transportation systems critical for urban development.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47518"/>
            <a:ext cx="1078527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Problem Statement: Challenges and Needs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301722"/>
            <a:ext cx="457854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Challenges with Fixed-Timer Signals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874532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Inflexible timing unsuited for fluctuating traffic volumes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643676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Causes unnecessary waiting times and increased congestion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412819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Lack of responsiveness to unexpected traffic conditions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7139" y="3301722"/>
            <a:ext cx="426077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Need for Adaptive Signal Systems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87139" y="387453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Dynamically adjust based on real-time vehicle data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7139" y="429696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Optimize traffic flow and minimize delays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7139" y="471939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Leverage computer vision and AI for intelligent control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35016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387798"/>
            <a:ext cx="3705463" cy="2662357"/>
          </a:xfrm>
          <a:prstGeom prst="roundRect">
            <a:avLst>
              <a:gd name="adj" fmla="val 732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2604373"/>
            <a:ext cx="327231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Adaptive Red Light Timing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3446740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Automatically modify red light duration in response to vehicle density on approaches.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2387798"/>
            <a:ext cx="3705463" cy="2662357"/>
          </a:xfrm>
          <a:prstGeom prst="roundRect">
            <a:avLst>
              <a:gd name="adj" fmla="val 732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96922" y="2604373"/>
            <a:ext cx="327231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Vehicle Detection via Computer Vision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96922" y="3446740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Utilize YOLOv5 deep learning model to detect and count vehicles from live video input accurately.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266730"/>
            <a:ext cx="7627382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74884" y="5483304"/>
            <a:ext cx="396287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Traffic Signal Control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4884" y="5969437"/>
            <a:ext cx="719423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detection results to dynamically control traffic lights, enhancing flow and reducing congestion.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47518"/>
            <a:ext cx="951333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Literature Review and Tools Selection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301722"/>
            <a:ext cx="407467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Existing Traffic Simulation Tools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874532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SUMO: Open-source microscopic traffic simulator for multiple scenarios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643676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VISSIM: Commercial software with detailed traffic modeling capabilities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7139" y="3301722"/>
            <a:ext cx="330815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Why YOLOv5 and OpenCV?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87139" y="3874532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YOLOv5 offers high-speed, accurate real-time object detection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4643676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OpenCV provides powerful video processing and image manipulation functions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7139" y="5412819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Python ecosystem supports rapid prototyping and integration of both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00557"/>
            <a:ext cx="725531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Tools and Technologies Used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63818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462326" y="2712601"/>
            <a:ext cx="297430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Programming Language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3554968"/>
            <a:ext cx="2974300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Python: Chosen for its extensive libraries and simplicity in AI and image processing.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707374" y="263818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11391" y="271260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Libraries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11391" y="3198733"/>
            <a:ext cx="2974300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OpenCV for video stream processing, PyTorch framework housing YOLOv5 for real-time object detection.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37507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462326" y="54494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Other Components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62326" y="5935623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of annotated traffic video footage as input data for vehicle detection and adaptive light control.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922" y="555665"/>
            <a:ext cx="7563683" cy="663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System Design and Architecture</a:t>
            </a:r>
            <a:endParaRPr lang="en-US" sz="4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5922" y="1622584"/>
            <a:ext cx="1008578" cy="12102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17038" y="1824276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Video Input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2017038" y="2276951"/>
            <a:ext cx="11907441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Capture live or recorded video feed of traffic intersection.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22" y="2832854"/>
            <a:ext cx="1008578" cy="12102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17038" y="3034546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Vehicle Detection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2017038" y="3487222"/>
            <a:ext cx="11907441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YOLOv5 detects and classifies vehicles frame-by-frame.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22" y="4043124"/>
            <a:ext cx="1008578" cy="121027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17038" y="4244816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Counting Vehicles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2017038" y="4697492"/>
            <a:ext cx="11907441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Count vehicles within defined regions of interest (ROI).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922" y="5253395"/>
            <a:ext cx="1008578" cy="121027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17038" y="5455087"/>
            <a:ext cx="301406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Signal Timing Adjustment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2017038" y="5907762"/>
            <a:ext cx="11907441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Calculate optimal red light duration based on vehicle density.</a:t>
            </a:r>
            <a:endParaRPr lang="en-US" sz="15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922" y="6463665"/>
            <a:ext cx="1008578" cy="121027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17038" y="6665357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Display Output</a:t>
            </a:r>
            <a:endParaRPr lang="en-US" sz="2050" dirty="0"/>
          </a:p>
        </p:txBody>
      </p:sp>
      <p:sp>
        <p:nvSpPr>
          <p:cNvPr id="17" name="Text 10"/>
          <p:cNvSpPr/>
          <p:nvPr/>
        </p:nvSpPr>
        <p:spPr>
          <a:xfrm>
            <a:off x="2017038" y="7118033"/>
            <a:ext cx="11907441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Show updated signals and annotated video frames to users.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32303"/>
            <a:ext cx="954536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Algorithm and Implementation Details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486507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Region of Interest (ROI) Selection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15552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Specific areas in video frames are defined to focus detection and counting efforts on lanes affecting signal timing.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486507"/>
            <a:ext cx="288059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Vehicle Counting Logic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059317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Detected vehicle bounding boxes crossing a virtual line within ROI increase the count used for timing decisions.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486507"/>
            <a:ext cx="342423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Red Light Duration Formula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059317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Adjust red light time proportionally based on vehicle count, ensuring responsive and efficient traffic flow management.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2025-05-06T11:21:57Z</dcterms:created>
  <dcterms:modified xsi:type="dcterms:W3CDTF">2025-05-06T11:21:57Z</dcterms:modified>
</cp:coreProperties>
</file>